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7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3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3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6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0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9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02C07-9DCF-43A8-B04D-C3D945D96923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5114-2729-4D04-9F5D-4B5045A18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8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Models: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464701" y="2139522"/>
            <a:ext cx="7262597" cy="2036691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SLR and MLR Estimation &amp; Inference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New?... Not Much!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SLR &amp; MLR Standard Errors: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Not so different after all!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An Example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12" y="4299045"/>
            <a:ext cx="2583976" cy="19379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48"/>
    </mc:Choice>
    <mc:Fallback>
      <p:transition spd="slow" advTm="4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SLR/MLR Compare: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 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323" y="5086351"/>
            <a:ext cx="2711352" cy="203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05" y="1282890"/>
            <a:ext cx="7699789" cy="40856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4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76"/>
    </mc:Choice>
    <mc:Fallback>
      <p:transition spd="slow" advTm="7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135" y="1201002"/>
            <a:ext cx="8229600" cy="5392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SLR/MLR Compare: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 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97"/>
    </mc:Choice>
    <mc:Fallback>
      <p:transition spd="slow" advTm="18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14650"/>
            <a:ext cx="9144000" cy="54292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SLR/MLR Compare: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 III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1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69"/>
    </mc:Choice>
    <mc:Fallback>
      <p:transition spd="slow" advTm="10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749" y="1310186"/>
            <a:ext cx="8278501" cy="3122252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SLR/MLR Compare: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 IV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41" y="4759990"/>
            <a:ext cx="6021115" cy="187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5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99"/>
    </mc:Choice>
    <mc:Fallback>
      <p:transition spd="slow" advTm="5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39" y="1201002"/>
            <a:ext cx="9998122" cy="53812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SLR/MLR Compare: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&amp; Inference V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63"/>
    </mc:Choice>
    <mc:Fallback>
      <p:transition spd="slow" advTm="4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1446665"/>
            <a:ext cx="10515600" cy="4753743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&amp; MLR Standard Errors: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 so different after all!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7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7"/>
    </mc:Choice>
    <mc:Fallback>
      <p:transition spd="slow" advTm="7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40" y="1760560"/>
            <a:ext cx="6308321" cy="454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034" y="1888151"/>
            <a:ext cx="4866897" cy="2597192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MLR Standard Errors: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 Example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825" y="5457539"/>
            <a:ext cx="2924175" cy="8477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95"/>
    </mc:Choice>
    <mc:Fallback>
      <p:transition spd="slow" advTm="16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89</Words>
  <Application>Microsoft Office PowerPoint</Application>
  <PresentationFormat>Widescreen</PresentationFormat>
  <Paragraphs>12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MLR Models:  Estimation &amp; Inference</vt:lpstr>
      <vt:lpstr>SLR/MLR Compare:  Estimation &amp; Inference I</vt:lpstr>
      <vt:lpstr>SLR/MLR Compare:  Estimation &amp; Inference II</vt:lpstr>
      <vt:lpstr>SLR/MLR Compare:  Estimation &amp; Inference III</vt:lpstr>
      <vt:lpstr>SLR/MLR Compare:  Estimation &amp; Inference IV</vt:lpstr>
      <vt:lpstr>SLR/MLR Compare:  Estimation &amp; Inference V</vt:lpstr>
      <vt:lpstr>SLR &amp; MLR Standard Errors:  Not so different after all!</vt:lpstr>
      <vt:lpstr>MLR Standard Errors:  An Example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Models:  Estimation &amp; Inference</dc:title>
  <dc:creator>Christopher Maxwell</dc:creator>
  <cp:lastModifiedBy>Christopher Maxwell</cp:lastModifiedBy>
  <cp:revision>12</cp:revision>
  <dcterms:created xsi:type="dcterms:W3CDTF">2020-03-25T18:36:22Z</dcterms:created>
  <dcterms:modified xsi:type="dcterms:W3CDTF">2020-03-25T19:37:12Z</dcterms:modified>
</cp:coreProperties>
</file>